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CC2F-5E70-424C-B916-A2521455788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B959-3F24-49F6-B921-1425A108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15710" y="1339389"/>
            <a:ext cx="8676290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القوي </a:t>
            </a:r>
          </a:p>
          <a:p>
            <a:pPr algn="ctr"/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7928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2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62"/>
            <a:ext cx="12192000" cy="6568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646" y="1886571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بالقدر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1881" y="1835055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التوكل على الله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299" y="5708660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بالله والسعي نحو الأهداف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3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192001" cy="6658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674" y="3277488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 الراحة بشكل مستمر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4429" y="3277488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 في طلب العلم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046" y="3844158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التوكل على الله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41" y="3824654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قلة الصبر والتحمل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429" y="4375731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قوة الإرادة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674" y="4371820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الانشغال بما لا ينفع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238" y="4942401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علو الهمة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238" y="5456148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 القراءة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865" y="4950253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إهمال مذاكرة الدروس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5793" y="5969895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الإصرار على النجاح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088" y="5509071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العجز ة والاستسلام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7533" y="6075741"/>
            <a:ext cx="439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كثرة التذمر والشكوى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6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1521"/>
            <a:ext cx="12192001" cy="5151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00" y="2710819"/>
            <a:ext cx="1047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تجعله واثقاً من تأييد الله له في كل ما يريد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71" y="4381944"/>
            <a:ext cx="1047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الأكثر نفعاً لنفسه وللمجتمع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76" y="304665"/>
            <a:ext cx="12218276" cy="6289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4462" y="289861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يغني عن الحاجة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39" y="293835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الخير للأخرين 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647" y="358925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الصحة والعافية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47" y="35953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الآخرين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9647" y="439411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والتنوير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47" y="441709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نفع الناس بالعلم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4462" y="50404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النجاحات 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939" y="50613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القدوة  والإعتزاز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09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4046"/>
            <a:ext cx="11487955" cy="6853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0" y="343102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قوة الإرادة 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409016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73649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الإلتزام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79" y="231821"/>
            <a:ext cx="12222780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0" y="-14060"/>
            <a:ext cx="11629189" cy="6872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9448" y="1384295"/>
            <a:ext cx="145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3235" y="1912328"/>
            <a:ext cx="175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الرياضة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3235" y="2440361"/>
            <a:ext cx="175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585" y="1527607"/>
            <a:ext cx="145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الخير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4612" y="1912328"/>
            <a:ext cx="145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اللسان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639" y="2440360"/>
            <a:ext cx="224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يطعم الفقراء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152" y="3560824"/>
            <a:ext cx="196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الله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33" y="4386317"/>
            <a:ext cx="196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السوء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9250" y="4650333"/>
            <a:ext cx="196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ييأس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309" y="5761438"/>
            <a:ext cx="196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العون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8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4" y="329752"/>
            <a:ext cx="12200084" cy="61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9"/>
            <a:ext cx="12192000" cy="6297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786" y="2601057"/>
            <a:ext cx="605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الحرص على الطاعة وقراءة القرآن والأذكار    </a:t>
            </a:r>
            <a:endParaRPr lang="ar-AE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0"/>
            <a:ext cx="10509159" cy="6885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1392815"/>
            <a:ext cx="904875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2556597"/>
            <a:ext cx="90487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23" y="3699596"/>
            <a:ext cx="88582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71" y="4741786"/>
            <a:ext cx="904875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23" y="5964814"/>
            <a:ext cx="8858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2350748" y="207238"/>
            <a:ext cx="7884939" cy="1224137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1290" y="1833410"/>
            <a:ext cx="6679554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608232" y="3243559"/>
            <a:ext cx="6825669" cy="995465"/>
          </a:xfrm>
          <a:prstGeom prst="flowChartTermina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521" y="4199303"/>
            <a:ext cx="1204914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97" y="4199304"/>
            <a:ext cx="1165225" cy="2538412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68" y="4613641"/>
            <a:ext cx="1085851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مخطط انسيابي: محطة طرفية 3"/>
          <p:cNvSpPr/>
          <p:nvPr/>
        </p:nvSpPr>
        <p:spPr>
          <a:xfrm>
            <a:off x="2608232" y="4575449"/>
            <a:ext cx="6825669" cy="99546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محطة طرفية 3"/>
          <p:cNvSpPr/>
          <p:nvPr/>
        </p:nvSpPr>
        <p:spPr>
          <a:xfrm>
            <a:off x="2609925" y="5802576"/>
            <a:ext cx="6825669" cy="995465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4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00" y="846718"/>
            <a:ext cx="12241900" cy="539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778" y="3546486"/>
            <a:ext cx="6052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المداومة على الصلاة</a:t>
            </a:r>
          </a:p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بجد </a:t>
            </a:r>
          </a:p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ممارسة الرياضة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5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0"/>
            <a:ext cx="115905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239" y="2461060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طلب العون من الله    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391" y="4659530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القوي الأمين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238" y="5915806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الصبر-  القوة - الأمانة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54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" y="1236773"/>
            <a:ext cx="12190276" cy="4906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6663" y="4540207"/>
            <a:ext cx="60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 قدر الله وما شاء فعل</a:t>
            </a:r>
            <a:endParaRPr lang="ar-AE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36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1" y="395412"/>
            <a:ext cx="12197091" cy="616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2917" y="1414446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فليحمد الله على ماحدث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173" y="2707108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تضيع وقتك في اللعب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8554" y="4100323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التوفيق من عند الله 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2916" y="5392985"/>
            <a:ext cx="605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يستعين بالله ويتوكل على الله</a:t>
            </a:r>
            <a:endParaRPr lang="ar-AE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538"/>
            <a:ext cx="12192000" cy="32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0" y="244699"/>
            <a:ext cx="11758343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81" y="0"/>
            <a:ext cx="7461802" cy="6858000"/>
          </a:xfrm>
          <a:prstGeom prst="rect">
            <a:avLst/>
          </a:prstGeom>
        </p:spPr>
      </p:pic>
      <p:pic>
        <p:nvPicPr>
          <p:cNvPr id="3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60" y="1285047"/>
            <a:ext cx="6568055" cy="4896544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7758901" y="3077721"/>
            <a:ext cx="2952329" cy="11081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8064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90" y="1073372"/>
            <a:ext cx="12232090" cy="51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" y="798221"/>
            <a:ext cx="12191983" cy="5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153"/>
            <a:ext cx="12192000" cy="60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08" y="0"/>
            <a:ext cx="990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038"/>
            <a:ext cx="12192000" cy="57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998"/>
            <a:ext cx="12192000" cy="63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" y="409305"/>
            <a:ext cx="12188262" cy="617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627" y="5565441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دوام الاستغفار والتوبة لله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53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159</Words>
  <Application>Microsoft Office PowerPoint</Application>
  <PresentationFormat>Widescreen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14</cp:revision>
  <dcterms:created xsi:type="dcterms:W3CDTF">2015-09-18T12:42:58Z</dcterms:created>
  <dcterms:modified xsi:type="dcterms:W3CDTF">2016-09-05T03:21:07Z</dcterms:modified>
</cp:coreProperties>
</file>